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8805" y="95885"/>
            <a:ext cx="3841115" cy="2160905"/>
          </a:xfrm>
          <a:prstGeom prst="rect">
            <a:avLst/>
          </a:prstGeom>
        </p:spPr>
      </p:pic>
      <p:pic>
        <p:nvPicPr>
          <p:cNvPr id="5" name="Picture 4" descr="click ru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" y="124460"/>
            <a:ext cx="3750945" cy="2110740"/>
          </a:xfrm>
          <a:prstGeom prst="rect">
            <a:avLst/>
          </a:prstGeom>
        </p:spPr>
      </p:pic>
      <p:pic>
        <p:nvPicPr>
          <p:cNvPr id="6" name="Picture 5" descr="shi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" y="2374265"/>
            <a:ext cx="3750945" cy="2110105"/>
          </a:xfrm>
          <a:prstGeom prst="rect">
            <a:avLst/>
          </a:prstGeom>
        </p:spPr>
      </p:pic>
      <p:pic>
        <p:nvPicPr>
          <p:cNvPr id="7" name="Picture 6" descr="pan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65" y="2359660"/>
            <a:ext cx="3852545" cy="2167890"/>
          </a:xfrm>
          <a:prstGeom prst="rect">
            <a:avLst/>
          </a:prstGeom>
        </p:spPr>
      </p:pic>
      <p:pic>
        <p:nvPicPr>
          <p:cNvPr id="8" name="Picture 7" descr="outpu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905" y="4615180"/>
            <a:ext cx="3750310" cy="2119630"/>
          </a:xfrm>
          <a:prstGeom prst="rect">
            <a:avLst/>
          </a:prstGeom>
        </p:spPr>
      </p:pic>
      <p:pic>
        <p:nvPicPr>
          <p:cNvPr id="9" name="Picture 8" descr="predic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805" y="2371725"/>
            <a:ext cx="3841115" cy="2160905"/>
          </a:xfrm>
          <a:prstGeom prst="rect">
            <a:avLst/>
          </a:prstGeom>
        </p:spPr>
      </p:pic>
      <p:pic>
        <p:nvPicPr>
          <p:cNvPr id="10" name="Picture 9" descr="ru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870" y="95885"/>
            <a:ext cx="3803015" cy="2139315"/>
          </a:xfrm>
          <a:prstGeom prst="rect">
            <a:avLst/>
          </a:prstGeom>
        </p:spPr>
      </p:pic>
      <p:pic>
        <p:nvPicPr>
          <p:cNvPr id="11" name="Picture 10" descr="cance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915" y="4628515"/>
            <a:ext cx="3851910" cy="2167255"/>
          </a:xfrm>
          <a:prstGeom prst="rect">
            <a:avLst/>
          </a:prstGeom>
        </p:spPr>
      </p:pic>
      <p:pic>
        <p:nvPicPr>
          <p:cNvPr id="12" name="Picture 11" descr="output runni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005" y="4623435"/>
            <a:ext cx="3759200" cy="21139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vjkdt</cp:lastModifiedBy>
  <cp:revision>2</cp:revision>
  <dcterms:created xsi:type="dcterms:W3CDTF">2021-09-26T17:24:16Z</dcterms:created>
  <dcterms:modified xsi:type="dcterms:W3CDTF">2021-09-26T17:25:31Z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B5EDAFDD8A2F4FB4B7498C41099F69AE</vt:lpwstr>
  </property>
  <property fmtid="{D5CDD505-2E9C-101B-9397-08002B2CF9AE}" pid="3" name="KSOProductBuildVer">
    <vt:lpwstr>1033-11.2.0.10323</vt:lpwstr>
  </property>
</Properties>
</file>